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2275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异步秒杀设计方案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沈阳(焦点科技)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异步秒杀</a:t>
            </a:r>
          </a:p>
        </p:txBody>
      </p:sp>
      <p:pic>
        <p:nvPicPr>
          <p:cNvPr id="144" name="应用部署1.jpg" descr="C:\Users\sheny\Desktop\应用部署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1550" y="3987800"/>
            <a:ext cx="8521700" cy="3276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waiting机制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特点</a:t>
            </a:r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waiting机制，提高相应速度，增加用户体验；</a:t>
            </a:r>
          </a:p>
          <a:p>
            <a:pPr/>
            <a:r>
              <a:t>汇总一台服务器解决，避免数据同步问题；</a:t>
            </a:r>
          </a:p>
          <a:p>
            <a:pPr/>
            <a:r>
              <a:t>增加队列机制，提高秒杀公平性，先来先得；</a:t>
            </a:r>
          </a:p>
          <a:p>
            <a:pPr/>
            <a:r>
              <a:t>更高并发，更低运维成本；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安全性</a:t>
            </a:r>
          </a:p>
        </p:txBody>
      </p:sp>
      <p:sp>
        <p:nvSpPr>
          <p:cNvPr id="152" name="Shape 1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异步心跳方式保持长连接，过期失效，从队列移除；</a:t>
            </a:r>
          </a:p>
          <a:p>
            <a:pPr/>
            <a:r>
              <a:t>秒杀到点发布推送skid，避免程序刷；</a:t>
            </a:r>
          </a:p>
          <a:p>
            <a:pPr/>
            <a:r>
              <a:t>等待队列保持到秒杀任务结束，防止多次秒杀，单一用户只能加入队列一次；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pic>
        <p:nvPicPr>
          <p:cNvPr id="155" name="Userstatu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6222" y="1780541"/>
            <a:ext cx="11832356" cy="6192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队列机制</a:t>
            </a:r>
          </a:p>
        </p:txBody>
      </p:sp>
      <p:sp>
        <p:nvSpPr>
          <p:cNvPr id="158" name="Shape 1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双队列机制(等待队列，执行队列)；</a:t>
            </a:r>
          </a:p>
          <a:p>
            <a:pPr/>
            <a:r>
              <a:t>执行队列轮询秒杀服务，等待队列被用户轮询，提高秒杀并发量;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xfrm>
            <a:off x="952500" y="254000"/>
            <a:ext cx="11099800" cy="1445244"/>
          </a:xfrm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队列图</a:t>
            </a:r>
          </a:p>
        </p:txBody>
      </p:sp>
      <p:pic>
        <p:nvPicPr>
          <p:cNvPr id="16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8509" y="1860599"/>
            <a:ext cx="8347782" cy="7531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公平性</a:t>
            </a:r>
          </a:p>
        </p:txBody>
      </p:sp>
      <p:sp>
        <p:nvSpPr>
          <p:cNvPr id="164" name="Shape 1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相对公平</a:t>
            </a:r>
          </a:p>
          <a:p>
            <a:pPr/>
            <a:r>
              <a:t>最大可能先来先得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13" y="-1"/>
            <a:ext cx="12950974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Q&amp;A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什么是秒杀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1024" y="1010541"/>
            <a:ext cx="7578789" cy="7732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秒杀特性</a:t>
            </a:r>
          </a:p>
        </p:txBody>
      </p:sp>
      <p:sp>
        <p:nvSpPr>
          <p:cNvPr id="127" name="Shape 127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瞬间高并发</a:t>
            </a:r>
          </a:p>
          <a:p>
            <a:pPr/>
            <a:r>
              <a:t>资源争抢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7970" y="775691"/>
            <a:ext cx="7808860" cy="8202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需要解决的问题</a:t>
            </a:r>
          </a:p>
        </p:txBody>
      </p:sp>
      <p:sp>
        <p:nvSpPr>
          <p:cNvPr id="132" name="Shape 132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并发高峰避免服务器宕机，相应时间快；</a:t>
            </a:r>
          </a:p>
          <a:p>
            <a:pPr/>
            <a:r>
              <a:t>多个网络及服务器节点，数据同步；</a:t>
            </a:r>
          </a:p>
          <a:p>
            <a:pPr/>
            <a:r>
              <a:t>资源争抢，避免资源超出；</a:t>
            </a:r>
          </a:p>
          <a:p>
            <a:pPr/>
            <a:r>
              <a:t>安全性，避免未开始秒杀接口外漏；</a:t>
            </a:r>
          </a:p>
          <a:p>
            <a:pPr/>
            <a:r>
              <a:t>公平公正，先到先得；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同步解决方案</a:t>
            </a:r>
          </a:p>
        </p:txBody>
      </p:sp>
      <p:sp>
        <p:nvSpPr>
          <p:cNvPr id="135" name="Shape 135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缓存</a:t>
            </a:r>
          </a:p>
          <a:p>
            <a:pPr/>
            <a:r>
              <a:t>多线程</a:t>
            </a:r>
          </a:p>
          <a:p>
            <a:pPr/>
            <a:r>
              <a:t>….</a:t>
            </a:r>
          </a:p>
        </p:txBody>
      </p:sp>
      <p:pic>
        <p:nvPicPr>
          <p:cNvPr id="136" name="应用部署.jpg" descr="C:\Users\sheny\Desktop\应用部署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9509" y="4343400"/>
            <a:ext cx="7823201" cy="2565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问题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秒杀高并发，挂起，阻塞；</a:t>
            </a:r>
          </a:p>
          <a:p>
            <a:pPr/>
            <a:r>
              <a:t>支付环节等待，</a:t>
            </a:r>
            <a:r>
              <a:t>如果用户取消支付，会导致后来的人得到之前取消的秒杀商品，缺乏一定的公平性；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突破极限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